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4658"/>
  </p:normalViewPr>
  <p:slideViewPr>
    <p:cSldViewPr snapToGrid="0">
      <p:cViewPr varScale="1">
        <p:scale>
          <a:sx n="120" d="100"/>
          <a:sy n="120" d="100"/>
        </p:scale>
        <p:origin x="8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6234-B16F-214F-95FA-A82AB2EAC79F}" type="datetimeFigureOut">
              <a:rPr lang="fr-CA" smtClean="0"/>
              <a:t>2025-01-21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6B65-C2C3-AB45-9187-253042FBA64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1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sur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E83C72-9D21-477E-F82B-95C80F0214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1"/>
            <a:ext cx="12201427" cy="519816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21000">
                <a:schemeClr val="tx2">
                  <a:lumMod val="50000"/>
                  <a:lumOff val="50000"/>
                </a:schemeClr>
              </a:gs>
              <a:gs pos="5100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Picture 4" descr="A blue background with colorful circles&#10;&#10;Description automatically generated">
            <a:extLst>
              <a:ext uri="{FF2B5EF4-FFF2-40B4-BE49-F238E27FC236}">
                <a16:creationId xmlns:a16="http://schemas.microsoft.com/office/drawing/2014/main" id="{894D925E-C82B-B288-744F-8BBD4505D9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37213"/>
            <a:ext cx="12201427" cy="1830214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0D033-1584-AB6A-AF0E-0DEA660CE9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891" y="428878"/>
            <a:ext cx="10398266" cy="288885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 (option A)</a:t>
            </a:r>
            <a:endParaRPr lang="fr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B75DD-FF26-8275-7C3A-27799F457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891" y="3317735"/>
            <a:ext cx="10398266" cy="15536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745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A629-473A-1F79-F3D2-D99782EA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4BF1D-82AD-F95B-0FC3-929DB104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051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950F6D3-58F2-5E4C-18A2-EBB1E5926D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2986088"/>
            <a:ext cx="6096000" cy="2757487"/>
          </a:xfr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 dirty="0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3EEBD-D2E8-5E82-7B28-5FA805C1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57200"/>
            <a:ext cx="472916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7E0F1-2A51-5973-0F47-220AB72E7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226" y="2057400"/>
            <a:ext cx="4729162" cy="3484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AFCB3-FDEB-9DC2-5CB9-2D31C069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354B9311-5869-93E0-ADD8-1424AE4641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"/>
            <a:ext cx="6096000" cy="2871787"/>
          </a:xfr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 dirty="0"/>
              <a:t>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42A4F-F94A-7DB3-1EE1-85A39CBCA0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7504752">
            <a:off x="11228943" y="904147"/>
            <a:ext cx="3716812" cy="37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91B47-2BBB-4420-C068-DAA0ADA8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F9331-209F-794A-AD09-B88D4D8027FE}" type="datetime1">
              <a:rPr lang="en-CA" smtClean="0"/>
              <a:t>2025-01-21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E255D-45B9-B799-5671-25A08E1A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43878-7109-E071-11BF-365B00F1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65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E736C-8CF2-79C0-FC84-8A38A9D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57200"/>
            <a:ext cx="5229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F7908-8D18-4001-C9C9-81BC648BD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057400"/>
            <a:ext cx="5229224" cy="3400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58F9C-9D2F-8CD6-CE98-09E9F4D8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8FFB88-0E7D-0EC2-4489-7F040938F7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3180" y="253401"/>
            <a:ext cx="5357320" cy="5281303"/>
          </a:xfrm>
          <a:prstGeom prst="ellipse">
            <a:avLst/>
          </a:prstGeom>
          <a:pattFill prst="pct4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2881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sur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D033-1584-AB6A-AF0E-0DEA660CE9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891" y="428878"/>
            <a:ext cx="10398266" cy="288885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err="1"/>
              <a:t>Titre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présentation</a:t>
            </a:r>
            <a:r>
              <a:rPr lang="en-US" dirty="0"/>
              <a:t> (option B)</a:t>
            </a:r>
            <a:endParaRPr lang="fr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B75DD-FF26-8275-7C3A-27799F457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891" y="3317735"/>
            <a:ext cx="10398266" cy="15536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Sous-</a:t>
            </a:r>
            <a:r>
              <a:rPr lang="en-US" dirty="0" err="1"/>
              <a:t>titre</a:t>
            </a:r>
            <a:endParaRPr lang="fr-CA" dirty="0"/>
          </a:p>
        </p:txBody>
      </p:sp>
      <p:pic>
        <p:nvPicPr>
          <p:cNvPr id="5" name="Picture 4" descr="A blue background with colorful circles&#10;&#10;Description automatically generated">
            <a:extLst>
              <a:ext uri="{FF2B5EF4-FFF2-40B4-BE49-F238E27FC236}">
                <a16:creationId xmlns:a16="http://schemas.microsoft.com/office/drawing/2014/main" id="{2C7889F7-DAF5-B76A-7D7E-152426E0C1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37213"/>
            <a:ext cx="12201427" cy="18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8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érenc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D8D2-94CB-106D-555F-7CD15904B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823" y="1764792"/>
            <a:ext cx="8529167" cy="6675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Votre</a:t>
            </a:r>
            <a:r>
              <a:rPr lang="en-US" dirty="0"/>
              <a:t> nom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0B40-D633-2FBE-F8A0-2940E7069F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824" y="2505456"/>
            <a:ext cx="8529167" cy="192024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Fonction</a:t>
            </a:r>
            <a:br>
              <a:rPr lang="en-US" dirty="0"/>
            </a:br>
            <a:r>
              <a:rPr lang="en-US" dirty="0"/>
              <a:t>PAYS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D5C2-C2A3-6DFC-1EDC-304A40B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B5D76-972F-F77E-0212-D04E9280B9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84626" y="-1713992"/>
            <a:ext cx="5829300" cy="5842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8D86D2-46C2-89BE-3362-D8EF752AE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925" y="1416114"/>
            <a:ext cx="2047875" cy="2049462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Votre</a:t>
            </a:r>
            <a:br>
              <a:rPr lang="fr-CA" dirty="0"/>
            </a:br>
            <a:r>
              <a:rPr lang="fr-CA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1858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férenc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D8D2-94CB-106D-555F-7CD15904B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3823" y="969263"/>
            <a:ext cx="8529167" cy="66751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CA" dirty="0"/>
              <a:t>Votre nom (si plusieurs présentateurs)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0B40-D633-2FBE-F8A0-2940E7069F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63824" y="1636775"/>
            <a:ext cx="8529167" cy="126187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r-CA" dirty="0"/>
              <a:t>Insérer ici les informations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D5C2-C2A3-6DFC-1EDC-304A40B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B5D76-972F-F77E-0212-D04E9280B9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84626" y="-1713992"/>
            <a:ext cx="5829300" cy="5842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68D86D2-46C2-89BE-3362-D8EF752AE6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925" y="620585"/>
            <a:ext cx="2047875" cy="2049462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Photo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0E866E-E2CA-6E48-F8CA-E06726CD1F6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163824" y="4164583"/>
            <a:ext cx="8529167" cy="139497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r-CA" dirty="0"/>
              <a:t>Insérer ici les informations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62672F4-A8BF-024E-8132-D3982EB47C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3925" y="3047810"/>
            <a:ext cx="2047875" cy="2049462"/>
          </a:xfrm>
          <a:prstGeom prst="ellipse">
            <a:avLst/>
          </a:pr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2DE0CB-DE20-D44F-5B4E-49201FCD4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3888" y="3566160"/>
            <a:ext cx="8529637" cy="56184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r-CA" dirty="0"/>
              <a:t>Nom du 2</a:t>
            </a:r>
            <a:r>
              <a:rPr lang="fr-CA" baseline="30000" dirty="0"/>
              <a:t>e</a:t>
            </a:r>
            <a:r>
              <a:rPr lang="fr-CA" dirty="0"/>
              <a:t> présentateur/ de la 2</a:t>
            </a:r>
            <a:r>
              <a:rPr lang="fr-CA" baseline="30000" dirty="0"/>
              <a:t>e</a:t>
            </a:r>
            <a:r>
              <a:rPr lang="fr-CA" dirty="0"/>
              <a:t> présentatrice</a:t>
            </a:r>
          </a:p>
        </p:txBody>
      </p:sp>
    </p:spTree>
    <p:extLst>
      <p:ext uri="{BB962C8B-B14F-4D97-AF65-F5344CB8AC3E}">
        <p14:creationId xmlns:p14="http://schemas.microsoft.com/office/powerpoint/2010/main" val="386406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D8D2-94CB-106D-555F-7CD15904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20B40-D633-2FBE-F8A0-2940E706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BD5C2-C2A3-6DFC-1EDC-304A40B2E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551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DAF0-5AA9-DA39-C9A6-5C76FA326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DED6E-F407-F780-ABC6-A6D57F7D6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339" y="1825625"/>
            <a:ext cx="5550461" cy="37156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640FA-0672-BD59-AFB2-BD1A1E6E4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0791" cy="3715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DEBB6-1816-EAC9-8665-0906A010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14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F843C1-2351-BC12-125B-CABBCE8131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859663"/>
            <a:ext cx="12192000" cy="5226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7DA23-9C4F-C0D7-9288-9A8CFB436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216152"/>
            <a:ext cx="10615930" cy="283463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Titre de section (option 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E28B-46EC-5D72-BD28-0A79E6A9F1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1520" y="4050792"/>
            <a:ext cx="10615930" cy="1591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DC7EE4-7A2B-3D52-AA03-1C8A1AF5D2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7763884">
            <a:off x="8855075" y="-3098735"/>
            <a:ext cx="58293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7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F843C1-2351-BC12-125B-CABBCE8131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859663"/>
            <a:ext cx="12192000" cy="5226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A7DA23-9C4F-C0D7-9288-9A8CFB436D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216152"/>
            <a:ext cx="10615930" cy="2834639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Titre de section (option B)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E28B-46EC-5D72-BD28-0A79E6A9F14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1520" y="4050792"/>
            <a:ext cx="10615930" cy="1591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DC7EE4-7A2B-3D52-AA03-1C8A1AF5D2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 rot="7763884">
            <a:off x="8855075" y="-3098735"/>
            <a:ext cx="58293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1B369E-6054-A0B2-C068-97FA443372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0"/>
            <a:ext cx="5791200" cy="5770563"/>
          </a:xfrm>
          <a:pattFill prst="pct40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CA" dirty="0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AE54-D140-10BB-80DD-699CB2C3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365125"/>
            <a:ext cx="5503799" cy="182029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6A8622-D6B2-FA90-7AF9-FE4F6836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E5C72E-5B55-7440-9D73-FB9D312415B6}" type="datetime1">
              <a:rPr lang="en-CA" smtClean="0"/>
              <a:t>2025-01-21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ED6000-9417-9728-FF44-D8230771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96355-B74B-9A2C-D69B-A931ACD9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E484B-AD87-3D46-90C3-23A79E7A3ED6}" type="slidenum">
              <a:rPr lang="fr-CA" smtClean="0"/>
              <a:t>‹#›</a:t>
            </a:fld>
            <a:endParaRPr lang="fr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66ADA9-7DB0-7F2D-4882-10A554603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776" y="2368296"/>
            <a:ext cx="5503799" cy="31450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19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527AB5-CA9B-7678-2D37-F5EB2BF052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5759534"/>
            <a:ext cx="12190148" cy="110473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36282-24CB-C94D-D268-2D89C289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9" y="356051"/>
            <a:ext cx="11223652" cy="133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fr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B2A59-0CCA-F54F-3576-7B2C775FF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338" y="1825625"/>
            <a:ext cx="11223653" cy="373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744C-67CF-AF15-EE3B-290EBAAFC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E76520-D7B6-BF4D-8D54-005FB0BEC0DD}" type="datetime1">
              <a:rPr lang="en-CA" smtClean="0"/>
              <a:t>2025-01-21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7F5CA-8E37-300A-76D0-4A7DBB8B3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AA3AD-A2C1-4CE7-4531-6A3A23DA495B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444540" y="6150966"/>
            <a:ext cx="1365526" cy="41076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36839-7118-3F8D-BE38-8EE191B35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5696" y="6150967"/>
            <a:ext cx="1140976" cy="41076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7E484B-AD87-3D46-90C3-23A79E7A3ED6}" type="slidenum">
              <a:rPr lang="fr-CA" smtClean="0"/>
              <a:t>‹#›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5382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61" r:id="rId4"/>
    <p:sldLayoutId id="2147483659" r:id="rId5"/>
    <p:sldLayoutId id="2147483652" r:id="rId6"/>
    <p:sldLayoutId id="2147483651" r:id="rId7"/>
    <p:sldLayoutId id="2147483662" r:id="rId8"/>
    <p:sldLayoutId id="2147483653" r:id="rId9"/>
    <p:sldLayoutId id="2147483654" r:id="rId10"/>
    <p:sldLayoutId id="2147483656" r:id="rId11"/>
    <p:sldLayoutId id="2147483655" r:id="rId12"/>
    <p:sldLayoutId id="214748365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DBAA6-DF83-D2DB-8479-3D2AEDD3C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9B6ECC-9F5D-469B-EF0A-0DB33354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707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gresSidiief2025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A40BA"/>
      </a:accent1>
      <a:accent2>
        <a:srgbClr val="156FC3"/>
      </a:accent2>
      <a:accent3>
        <a:srgbClr val="FFB088"/>
      </a:accent3>
      <a:accent4>
        <a:srgbClr val="14C8CA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grès2025_Présentation modèle" id="{512357C0-BEDC-6547-8228-097C36592BA6}" vid="{75AE89E9-23A9-B341-97FE-B8AE068509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SIDIIEF</dc:creator>
  <cp:lastModifiedBy>Soares, João</cp:lastModifiedBy>
  <cp:revision>9</cp:revision>
  <dcterms:created xsi:type="dcterms:W3CDTF">2025-01-10T16:20:27Z</dcterms:created>
  <dcterms:modified xsi:type="dcterms:W3CDTF">2025-01-21T16:54:19Z</dcterms:modified>
</cp:coreProperties>
</file>